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60" r:id="rId4"/>
    <p:sldId id="257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4" r:id="rId16"/>
    <p:sldId id="268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9B195-A63F-4AD7-B60A-488A2B78056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0C1A0-51DF-40E2-8FC6-6F6B1FD55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745A70-6FF5-4496-AA24-E52546507D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CD3B-3A81-4813-B9C9-7AD6729EA661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2B79-1858-40A7-81F2-A8B6FCD76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428604"/>
            <a:ext cx="72625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Классная </a:t>
            </a:r>
            <a:r>
              <a:rPr lang="ru-RU" sz="7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72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playcast.ru/uploads/2015/08/27/1484360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857496"/>
            <a:ext cx="601078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алгоритма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100010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Конечность (результативность)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1643050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находится в лабиринте и начинает двигаться в направлении, указанном стрелкой, согласно следующему предписанию: идти шаг за шагом, не отрывая руки от правой стены; шагать, пока не выйдешь из лабиринта.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14686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алгоритма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100010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Полный набор исходных данных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1714488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молоко, растопленный маргарин, сахар, соль, соду и яйцо.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Перемешать.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Добавить муку.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Тщательно перемешать.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Оставить на 1-1,5 часа, чтобы тесто поднялось.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 раскатать.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Нарезать  фигурки по желанию.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Обжарить в большом количестве раскаленного жира.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– понятное и точное предписание исполнителю выполнить конечную последовательность команд, приводящую от исходных данных к искомому результату.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PRENDER-A-LEER-Y-ESCRIB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428868"/>
            <a:ext cx="4376335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Способы записи алгоритма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184306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214422"/>
            <a:ext cx="213757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Графический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214422"/>
            <a:ext cx="230704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Программный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928802"/>
            <a:ext cx="192882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  записи алгоритма на естественном языке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000240"/>
            <a:ext cx="214314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Блок-схема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1857364"/>
            <a:ext cx="207170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запись алгоритма на языке программирования (программы)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3214686"/>
            <a:ext cx="2071702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– это алгоритм, записанный на языке  исполнителя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6" descr="http://pedagogika.snauka.ru/wp-content/uploads/2014/12/120114_0422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2377895" cy="3714776"/>
          </a:xfrm>
          <a:prstGeom prst="rect">
            <a:avLst/>
          </a:prstGeom>
          <a:noFill/>
        </p:spPr>
      </p:pic>
      <p:pic>
        <p:nvPicPr>
          <p:cNvPr id="26632" name="Picture 8" descr="http://uchebana5.ru/images/1153/2304286/m7a17096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857760"/>
            <a:ext cx="3193100" cy="1428760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57158" y="3357562"/>
            <a:ext cx="2643206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Включить плиту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Влить в кастрюлю 1,5 литра молока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5 грамм соли, 15 грамм сахара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Довести молоко до кипения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столовых ложек манной крупы засыпать тонкой струйкой, непрерывно помешивая молоко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Довести до кипения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Кипятить 5 минут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20 грамм сливочного масла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9263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Выключить плиту, снять с плиты кастрюлю.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26625" idx="2"/>
            <a:endCxn id="4" idx="0"/>
          </p:cNvCxnSpPr>
          <p:nvPr/>
        </p:nvCxnSpPr>
        <p:spPr>
          <a:xfrm rot="5400000">
            <a:off x="2776188" y="-545671"/>
            <a:ext cx="405474" cy="311471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6625" idx="2"/>
            <a:endCxn id="6" idx="0"/>
          </p:cNvCxnSpPr>
          <p:nvPr/>
        </p:nvCxnSpPr>
        <p:spPr>
          <a:xfrm rot="16200000" flipH="1">
            <a:off x="5785420" y="-440191"/>
            <a:ext cx="405474" cy="2903752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6625" idx="2"/>
          </p:cNvCxnSpPr>
          <p:nvPr/>
        </p:nvCxnSpPr>
        <p:spPr>
          <a:xfrm rot="5400000">
            <a:off x="4315685" y="993828"/>
            <a:ext cx="405476" cy="35717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5109821_para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320387" cy="2714644"/>
          </a:xfrm>
          <a:prstGeom prst="rect">
            <a:avLst/>
          </a:prstGeom>
        </p:spPr>
      </p:pic>
      <p:pic>
        <p:nvPicPr>
          <p:cNvPr id="3" name="Рисунок 2" descr="matzuev_vladimi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3500438"/>
            <a:ext cx="3875512" cy="3100409"/>
          </a:xfrm>
          <a:prstGeom prst="rect">
            <a:avLst/>
          </a:prstGeom>
        </p:spPr>
      </p:pic>
      <p:pic>
        <p:nvPicPr>
          <p:cNvPr id="1028" name="Picture 4" descr="http://img.auto.cz/news/img/galleries/2014-47/vwpa03_546efecae0a9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85728"/>
            <a:ext cx="4179123" cy="2786082"/>
          </a:xfrm>
          <a:prstGeom prst="rect">
            <a:avLst/>
          </a:prstGeom>
          <a:noFill/>
        </p:spPr>
      </p:pic>
      <p:pic>
        <p:nvPicPr>
          <p:cNvPr id="6" name="Рисунок 5" descr="qXs-6EhRRIU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02" y="3500438"/>
            <a:ext cx="4502353" cy="3000396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20" y="3000372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Лишняя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фотография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? Почему?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357166"/>
            <a:ext cx="8358246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2: Будет ли данная последовательность команд являться алгоритмом, и если нет, то почему?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Взять книгу.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Открыть первую страницу.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не конец книги выполнить следующие действия: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3.1. Прочитать текст.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Перелистнуть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книгу на следующую страницу.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3.3. Прочитать текст.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3.4. Открыть первую страницу.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Баше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d89340355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857496"/>
            <a:ext cx="5718818" cy="3643338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357298"/>
            <a:ext cx="850112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один ход можно взять 1, 2, 3, 4 камня. Проигрывает тот, кто забирает последний камень.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исполнителя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две команды, которым присвоены номера: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вычти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возведи в квадрат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Первая из них уменьшает число на экране на 3, вторая возводит его во вторую степень. Исполнитель работает только с натуральными числами. Составьте алгоритм получения из числа 4 числа 49, содержащий не более 5 команд. В ответе запишите только номера команд.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(Например, 21211 — это алгоритм: возведи в квадрат, вычти 3, возведи в квадрат, вычти 3, вычти 3, который преобразует число 3 в 30.)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Если таких алгоритмов более одного, то запишите любой из них.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759200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2608263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8901" name="Group 53"/>
          <p:cNvGraphicFramePr>
            <a:graphicFrameLocks noGrp="1"/>
          </p:cNvGraphicFramePr>
          <p:nvPr/>
        </p:nvGraphicFramePr>
        <p:xfrm>
          <a:off x="500034" y="1025525"/>
          <a:ext cx="8286808" cy="5832475"/>
        </p:xfrm>
        <a:graphic>
          <a:graphicData uri="http://schemas.openxmlformats.org/drawingml/2006/table">
            <a:tbl>
              <a:tblPr/>
              <a:tblGrid>
                <a:gridCol w="4144843"/>
                <a:gridCol w="4141965"/>
              </a:tblGrid>
              <a:tr h="58324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 уроке я работал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 Своей работой на уроке я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 Урок показался мне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За урок я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 Мое настроение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 Материал урока для меня был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активно,   пассивно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доволен,   недоволен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коротким,  длинным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устал,   устал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стало лучше, стало хуже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понятен,        непонятен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интересен,    скучен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полезен,        бесполезен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02" name="Rectangle 54"/>
          <p:cNvSpPr>
            <a:spLocks noChangeArrowheads="1"/>
          </p:cNvSpPr>
          <p:nvPr/>
        </p:nvSpPr>
        <p:spPr bwMode="auto">
          <a:xfrm>
            <a:off x="1142976" y="214290"/>
            <a:ext cx="7143800" cy="762000"/>
          </a:xfrm>
          <a:prstGeom prst="rect">
            <a:avLst/>
          </a:prstGeom>
          <a:solidFill>
            <a:srgbClr val="FFB9E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0099"/>
                </a:solidFill>
              </a:rPr>
              <a:t>Прием рефлексии «Выбор»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68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Алгоритм управления - последовательность команд по управлению объектом, выполнение которой приводит к достижению заранее поставленной цели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571744"/>
            <a:ext cx="8501122" cy="1687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Управление есть целенаправленное воздействие одних объектов, которые являются управляющими, на другие объекты – управляемые.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72008"/>
            <a:ext cx="850112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Алгоритм - последовательность команд выполнение которой приводит к достижению заранее поставленной цели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71785E-7 L -0.00382 -0.4724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785926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«Определение и свойства алгоритма»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64399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15.03.2016</a:t>
            </a:r>
          </a:p>
          <a:p>
            <a:pPr algn="ctr"/>
            <a:r>
              <a:rPr lang="ru-RU" sz="4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Классная работа</a:t>
            </a:r>
            <a:endParaRPr lang="ru-RU" sz="4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andia.ru/text/79/272/images/image010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214710" cy="47149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785794"/>
            <a:ext cx="5143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Абдулла (или Абу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Джафар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Мухаммед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аль-Хорезми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3071810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  и творил в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веке, сформулировал правила выполнения арифметических действий в десятичной позиционной системе счисления. 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исполнитель имеет: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1142984"/>
            <a:ext cx="3071813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Систему команд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(СКИ)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86380" y="1142984"/>
            <a:ext cx="3071812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Среду исполнителя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571744"/>
            <a:ext cx="3143272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 команды, которые исполнитель умеет выполнять.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2571744"/>
            <a:ext cx="3286116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бстановка, в которой функционирует исполнитель.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732344" y="2268128"/>
            <a:ext cx="571506" cy="357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518690" y="2268128"/>
            <a:ext cx="571506" cy="357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0_947d4_e5827b7b_orig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19" y="3571876"/>
            <a:ext cx="2115951" cy="2928958"/>
          </a:xfrm>
          <a:prstGeom prst="rect">
            <a:avLst/>
          </a:prstGeom>
        </p:spPr>
      </p:pic>
      <p:pic>
        <p:nvPicPr>
          <p:cNvPr id="24" name="Рисунок 23" descr="1547680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72330" y="3929066"/>
            <a:ext cx="1665946" cy="2334888"/>
          </a:xfrm>
          <a:prstGeom prst="rect">
            <a:avLst/>
          </a:prstGeom>
        </p:spPr>
      </p:pic>
      <p:pic>
        <p:nvPicPr>
          <p:cNvPr id="26" name="Рисунок 25" descr="rpvch1rj4pk1bahrc90u.png.resize.710x399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28794" y="3857628"/>
            <a:ext cx="3230287" cy="2214578"/>
          </a:xfrm>
          <a:prstGeom prst="rect">
            <a:avLst/>
          </a:prstGeom>
        </p:spPr>
      </p:pic>
      <p:pic>
        <p:nvPicPr>
          <p:cNvPr id="27" name="Рисунок 26" descr="dog032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86314" y="4357694"/>
            <a:ext cx="2333616" cy="224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04"/>
            <a:ext cx="3071813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Исполнитель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3071813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Формальный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785926"/>
            <a:ext cx="3071813" cy="857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Неформальный </a:t>
            </a:r>
            <a:endParaRPr lang="ru-RU" sz="2800" b="1" dirty="0"/>
          </a:p>
        </p:txBody>
      </p:sp>
      <p:cxnSp>
        <p:nvCxnSpPr>
          <p:cNvPr id="5" name="Прямая соединительная линия 4"/>
          <p:cNvCxnSpPr>
            <a:endCxn id="3" idx="0"/>
          </p:cNvCxnSpPr>
          <p:nvPr/>
        </p:nvCxnSpPr>
        <p:spPr>
          <a:xfrm rot="10800000" flipV="1">
            <a:off x="2107380" y="1285860"/>
            <a:ext cx="2321745" cy="5000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4" idx="0"/>
          </p:cNvCxnSpPr>
          <p:nvPr/>
        </p:nvCxnSpPr>
        <p:spPr>
          <a:xfrm>
            <a:off x="4429124" y="1285860"/>
            <a:ext cx="2750353" cy="5000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http://www.990px.pl/files/2010/11/9_000_Hkg41444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143248"/>
            <a:ext cx="3945952" cy="2786082"/>
          </a:xfrm>
          <a:prstGeom prst="rect">
            <a:avLst/>
          </a:prstGeom>
          <a:noFill/>
        </p:spPr>
      </p:pic>
      <p:pic>
        <p:nvPicPr>
          <p:cNvPr id="14342" name="Picture 6" descr="http://dg55.mycdn.me/image?t=3&amp;bid=770972289464&amp;id=770972289464&amp;plc=WEB&amp;tkn=*SPdPLaeVU6p73DiwC8tW0--Q_M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000372"/>
            <a:ext cx="441528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алгоритма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00010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Дискретность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643050"/>
            <a:ext cx="4143404" cy="47705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№1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мука – 700 гр.,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 – 1 шт.,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– 300 мл.,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маргарин – 100 гр.,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сахар – 30 гр.,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сода – 1 ч. л.,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 – 2 ч. л.,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Приготовление: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Приготовить тесто. Соединить молоко, растопленный маргарин, сахар, соль, соду и яйцо. Перемешать. Добавить муку. Тщательно перемешать.</a:t>
            </a:r>
            <a:b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Оставить на 1-1,5 часа, чтобы тесто поднялось.</a:t>
            </a:r>
            <a:b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 раскатать и нарезать фигурки по желанию. Обжарить в большом количестве раскаленного жира.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3438" y="1643050"/>
            <a:ext cx="4143404" cy="47705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№ 2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300 мл. молока, 100 гр. растопленного маргарина, 30 гр. сахара, 2 ч.л. соли, 1 ч.л. соды и 1 яйцо.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Перемешать.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Добавить муку.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Тщательно перемешать.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Оставить на 1 час, чтобы тесто поднялось.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 раскатать 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Нарезать фигурки по желанию.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Обжарить в большом количестве раскаленного жира.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алгоритма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100010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Понятность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714488"/>
            <a:ext cx="3857652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нахождения экстремумов функции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Находим область определения функции.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Находим производную функции.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Находим критические точки.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Определим знак производной на каждом из интервалов, на которые критические точки разбивают область определения.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Найдем точки экстремума, учитывая характер изменения знака производной.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Найдем экстремумы функций.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929198"/>
            <a:ext cx="357190" cy="694536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286248" y="1714488"/>
            <a:ext cx="4643470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решения квадратного уравнения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Запиши уравнение.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Запиши коэффициенты уравнения: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Найди дискриминант по формуле: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4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Сравни дискриминант с нулем.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0, то квадратное уравнение имеет два действительных корня, которые вычисляются по формуле: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0, то квадратное уравнение имеет один действительный корень, который вычисляется по формуле: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Если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 0, то квадратное уравнение не имеет действительных корней.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Вычисли корни уравнения, если они есть.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Запиши ответ.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85720" y="1214423"/>
            <a:ext cx="85725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500958" y="0"/>
            <a:ext cx="54292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857628"/>
            <a:ext cx="785817" cy="485072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929198"/>
            <a:ext cx="228600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Свойства алгоритма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100010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Точность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928802"/>
            <a:ext cx="8572560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Идти прямо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Повернуть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Идти прямо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Сесть на автобус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Доехать до остановки «Стадион».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318729_stock-vector-school-bus-sto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1643050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819</Words>
  <Application>Microsoft Office PowerPoint</Application>
  <PresentationFormat>Экран (4:3)</PresentationFormat>
  <Paragraphs>139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Каждый исполнитель имеет: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</dc:creator>
  <cp:lastModifiedBy>Гимназия</cp:lastModifiedBy>
  <cp:revision>21</cp:revision>
  <dcterms:created xsi:type="dcterms:W3CDTF">2016-03-10T18:53:38Z</dcterms:created>
  <dcterms:modified xsi:type="dcterms:W3CDTF">2017-01-22T20:29:21Z</dcterms:modified>
</cp:coreProperties>
</file>